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60" r:id="rId4"/>
    <p:sldId id="269" r:id="rId5"/>
    <p:sldId id="272" r:id="rId6"/>
    <p:sldId id="273" r:id="rId7"/>
    <p:sldId id="274" r:id="rId8"/>
    <p:sldId id="275" r:id="rId9"/>
    <p:sldId id="276" r:id="rId10"/>
  </p:sldIdLst>
  <p:sldSz cx="12192000" cy="6858000"/>
  <p:notesSz cx="10021888" cy="6888163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G마켓 산스 Bold" panose="02000000000000000000" pitchFamily="50" charset="-127"/>
      <p:regular r:id="rId17"/>
    </p:embeddedFont>
    <p:embeddedFont>
      <p:font typeface="ONE 모바일고딕 Bold" panose="00000800000000000000" pitchFamily="2" charset="-127"/>
      <p:bold r:id="rId18"/>
    </p:embeddedFont>
    <p:embeddedFont>
      <p:font typeface="ONE 모바일고딕 Title" panose="000005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7A5166-34CA-41FA-9C3D-BAD237687910}" v="3" dt="2023-11-22T10:53:25.751"/>
    <p1510:client id="{DDFE6862-0121-49FA-8A2D-083A4A515CF9}" v="11" dt="2023-11-22T16:27:03.464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7" d="100"/>
          <a:sy n="117" d="100"/>
        </p:scale>
        <p:origin x="180" y="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DDFE6862-0121-49FA-8A2D-083A4A515CF9}"/>
    <pc:docChg chg="undo custSel addSld delSld modSld">
      <pc:chgData name="Dongju kim" userId="a637c5ad9c8e7177" providerId="LiveId" clId="{DDFE6862-0121-49FA-8A2D-083A4A515CF9}" dt="2023-11-22T16:27:30.581" v="72" actId="14100"/>
      <pc:docMkLst>
        <pc:docMk/>
      </pc:docMkLst>
      <pc:sldChg chg="modSp mod">
        <pc:chgData name="Dongju kim" userId="a637c5ad9c8e7177" providerId="LiveId" clId="{DDFE6862-0121-49FA-8A2D-083A4A515CF9}" dt="2023-11-22T16:21:49.827" v="1"/>
        <pc:sldMkLst>
          <pc:docMk/>
          <pc:sldMk cId="3779494914" sldId="257"/>
        </pc:sldMkLst>
        <pc:spChg chg="mod">
          <ac:chgData name="Dongju kim" userId="a637c5ad9c8e7177" providerId="LiveId" clId="{DDFE6862-0121-49FA-8A2D-083A4A515CF9}" dt="2023-11-22T16:21:45.190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1:49.827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DDFE6862-0121-49FA-8A2D-083A4A515CF9}" dt="2023-11-22T16:21:58.019" v="2"/>
        <pc:sldMkLst>
          <pc:docMk/>
          <pc:sldMk cId="2795672102" sldId="260"/>
        </pc:sldMkLst>
        <pc:spChg chg="mod">
          <ac:chgData name="Dongju kim" userId="a637c5ad9c8e7177" providerId="LiveId" clId="{DDFE6862-0121-49FA-8A2D-083A4A515CF9}" dt="2023-11-22T16:21:58.019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DFE6862-0121-49FA-8A2D-083A4A515CF9}" dt="2023-11-22T16:24:27.792" v="24" actId="12788"/>
        <pc:sldMkLst>
          <pc:docMk/>
          <pc:sldMk cId="884780783" sldId="269"/>
        </pc:sldMkLst>
        <pc:spChg chg="mod">
          <ac:chgData name="Dongju kim" userId="a637c5ad9c8e7177" providerId="LiveId" clId="{DDFE6862-0121-49FA-8A2D-083A4A515CF9}" dt="2023-11-22T16:22:09.456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2:02.35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2:22.253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2:14.701" v="6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DDFE6862-0121-49FA-8A2D-083A4A515CF9}" dt="2023-11-22T16:22:28.153" v="8" actId="478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DDFE6862-0121-49FA-8A2D-083A4A515CF9}" dt="2023-11-22T16:24:27.792" v="24" actId="12788"/>
          <ac:graphicFrameMkLst>
            <pc:docMk/>
            <pc:sldMk cId="884780783" sldId="269"/>
            <ac:graphicFrameMk id="6" creationId="{58A1FCE5-4F60-CD33-5DCE-008B7E9C3554}"/>
          </ac:graphicFrameMkLst>
        </pc:graphicFrameChg>
      </pc:sldChg>
      <pc:sldChg chg="del">
        <pc:chgData name="Dongju kim" userId="a637c5ad9c8e7177" providerId="LiveId" clId="{DDFE6862-0121-49FA-8A2D-083A4A515CF9}" dt="2023-11-22T16:25:21.581" v="34" actId="47"/>
        <pc:sldMkLst>
          <pc:docMk/>
          <pc:sldMk cId="1563579939" sldId="270"/>
        </pc:sldMkLst>
      </pc:sldChg>
      <pc:sldChg chg="del">
        <pc:chgData name="Dongju kim" userId="a637c5ad9c8e7177" providerId="LiveId" clId="{DDFE6862-0121-49FA-8A2D-083A4A515CF9}" dt="2023-11-22T16:25:19.831" v="33" actId="47"/>
        <pc:sldMkLst>
          <pc:docMk/>
          <pc:sldMk cId="84477876" sldId="271"/>
        </pc:sldMkLst>
      </pc:sldChg>
      <pc:sldChg chg="addSp delSp modSp add mod">
        <pc:chgData name="Dongju kim" userId="a637c5ad9c8e7177" providerId="LiveId" clId="{DDFE6862-0121-49FA-8A2D-083A4A515CF9}" dt="2023-11-22T16:25:13.060" v="32" actId="1076"/>
        <pc:sldMkLst>
          <pc:docMk/>
          <pc:sldMk cId="3354899948" sldId="272"/>
        </pc:sldMkLst>
        <pc:spChg chg="add mod">
          <ac:chgData name="Dongju kim" userId="a637c5ad9c8e7177" providerId="LiveId" clId="{DDFE6862-0121-49FA-8A2D-083A4A515CF9}" dt="2023-11-22T16:25:13.060" v="32" actId="1076"/>
          <ac:spMkLst>
            <pc:docMk/>
            <pc:sldMk cId="3354899948" sldId="272"/>
            <ac:spMk id="7" creationId="{60CD6E07-2F6E-4E9E-C30E-668D6E7C5E57}"/>
          </ac:spMkLst>
        </pc:spChg>
        <pc:graphicFrameChg chg="del">
          <ac:chgData name="Dongju kim" userId="a637c5ad9c8e7177" providerId="LiveId" clId="{DDFE6862-0121-49FA-8A2D-083A4A515CF9}" dt="2023-11-22T16:24:54.587" v="26" actId="478"/>
          <ac:graphicFrameMkLst>
            <pc:docMk/>
            <pc:sldMk cId="3354899948" sldId="272"/>
            <ac:graphicFrameMk id="6" creationId="{58A1FCE5-4F60-CD33-5DCE-008B7E9C3554}"/>
          </ac:graphicFrameMkLst>
        </pc:graphicFrameChg>
      </pc:sldChg>
      <pc:sldChg chg="modSp add mod">
        <pc:chgData name="Dongju kim" userId="a637c5ad9c8e7177" providerId="LiveId" clId="{DDFE6862-0121-49FA-8A2D-083A4A515CF9}" dt="2023-11-22T16:26:05.969" v="49" actId="6549"/>
        <pc:sldMkLst>
          <pc:docMk/>
          <pc:sldMk cId="2243492047" sldId="273"/>
        </pc:sldMkLst>
        <pc:spChg chg="mod">
          <ac:chgData name="Dongju kim" userId="a637c5ad9c8e7177" providerId="LiveId" clId="{DDFE6862-0121-49FA-8A2D-083A4A515CF9}" dt="2023-11-22T16:25:38.765" v="41" actId="14100"/>
          <ac:spMkLst>
            <pc:docMk/>
            <pc:sldMk cId="2243492047" sldId="273"/>
            <ac:spMk id="2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5:49.694" v="43"/>
          <ac:spMkLst>
            <pc:docMk/>
            <pc:sldMk cId="2243492047" sldId="273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5:44.830" v="42"/>
          <ac:spMkLst>
            <pc:docMk/>
            <pc:sldMk cId="2243492047" sldId="273"/>
            <ac:spMk id="5" creationId="{37EB967D-0487-02BA-F96D-5327239CCA39}"/>
          </ac:spMkLst>
        </pc:spChg>
        <pc:spChg chg="mod">
          <ac:chgData name="Dongju kim" userId="a637c5ad9c8e7177" providerId="LiveId" clId="{DDFE6862-0121-49FA-8A2D-083A4A515CF9}" dt="2023-11-22T16:26:05.969" v="49" actId="6549"/>
          <ac:spMkLst>
            <pc:docMk/>
            <pc:sldMk cId="2243492047" sldId="273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6:39.935" v="60" actId="1076"/>
        <pc:sldMkLst>
          <pc:docMk/>
          <pc:sldMk cId="741530422" sldId="274"/>
        </pc:sldMkLst>
        <pc:spChg chg="mod">
          <ac:chgData name="Dongju kim" userId="a637c5ad9c8e7177" providerId="LiveId" clId="{DDFE6862-0121-49FA-8A2D-083A4A515CF9}" dt="2023-11-22T16:26:23.793" v="54" actId="6549"/>
          <ac:spMkLst>
            <pc:docMk/>
            <pc:sldMk cId="741530422" sldId="274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6:39.935" v="60" actId="1076"/>
          <ac:spMkLst>
            <pc:docMk/>
            <pc:sldMk cId="741530422" sldId="274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7:00.651" v="66" actId="6549"/>
        <pc:sldMkLst>
          <pc:docMk/>
          <pc:sldMk cId="1107985583" sldId="275"/>
        </pc:sldMkLst>
        <pc:spChg chg="mod">
          <ac:chgData name="Dongju kim" userId="a637c5ad9c8e7177" providerId="LiveId" clId="{DDFE6862-0121-49FA-8A2D-083A4A515CF9}" dt="2023-11-22T16:26:51.201" v="63"/>
          <ac:spMkLst>
            <pc:docMk/>
            <pc:sldMk cId="1107985583" sldId="275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6:46.471" v="62"/>
          <ac:spMkLst>
            <pc:docMk/>
            <pc:sldMk cId="1107985583" sldId="275"/>
            <ac:spMk id="5" creationId="{37EB967D-0487-02BA-F96D-5327239CCA39}"/>
          </ac:spMkLst>
        </pc:spChg>
        <pc:spChg chg="mod">
          <ac:chgData name="Dongju kim" userId="a637c5ad9c8e7177" providerId="LiveId" clId="{DDFE6862-0121-49FA-8A2D-083A4A515CF9}" dt="2023-11-22T16:27:00.651" v="66" actId="6549"/>
          <ac:spMkLst>
            <pc:docMk/>
            <pc:sldMk cId="1107985583" sldId="275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7:30.581" v="72" actId="14100"/>
        <pc:sldMkLst>
          <pc:docMk/>
          <pc:sldMk cId="1356812407" sldId="276"/>
        </pc:sldMkLst>
        <pc:spChg chg="mod">
          <ac:chgData name="Dongju kim" userId="a637c5ad9c8e7177" providerId="LiveId" clId="{DDFE6862-0121-49FA-8A2D-083A4A515CF9}" dt="2023-11-22T16:27:09.123" v="68"/>
          <ac:spMkLst>
            <pc:docMk/>
            <pc:sldMk cId="1356812407" sldId="276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7:30.581" v="72" actId="14100"/>
          <ac:spMkLst>
            <pc:docMk/>
            <pc:sldMk cId="1356812407" sldId="276"/>
            <ac:spMk id="7" creationId="{60CD6E07-2F6E-4E9E-C30E-668D6E7C5E57}"/>
          </ac:spMkLst>
        </pc:sp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EA21FBE8-89CF-4497-828B-8699C924C3FE}"/>
    <pc:docChg chg="undo custSel addSld delSld modSld">
      <pc:chgData name="Dongju kim" userId="a637c5ad9c8e7177" providerId="LiveId" clId="{EA21FBE8-89CF-4497-828B-8699C924C3FE}" dt="2023-11-21T10:36:59.924" v="161" actId="14100"/>
      <pc:docMkLst>
        <pc:docMk/>
      </pc:docMkLst>
      <pc:sldChg chg="modSp mod">
        <pc:chgData name="Dongju kim" userId="a637c5ad9c8e7177" providerId="LiveId" clId="{EA21FBE8-89CF-4497-828B-8699C924C3FE}" dt="2023-11-21T09:45:57.250" v="1"/>
        <pc:sldMkLst>
          <pc:docMk/>
          <pc:sldMk cId="3779494914" sldId="257"/>
        </pc:sldMkLst>
        <pc:spChg chg="mod">
          <ac:chgData name="Dongju kim" userId="a637c5ad9c8e7177" providerId="LiveId" clId="{EA21FBE8-89CF-4497-828B-8699C924C3FE}" dt="2023-11-21T09:45:57.250" v="1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5:51.948" v="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EA21FBE8-89CF-4497-828B-8699C924C3FE}" dt="2023-11-21T09:46:01.557" v="2"/>
        <pc:sldMkLst>
          <pc:docMk/>
          <pc:sldMk cId="2795672102" sldId="260"/>
        </pc:sldMkLst>
        <pc:spChg chg="mod">
          <ac:chgData name="Dongju kim" userId="a637c5ad9c8e7177" providerId="LiveId" clId="{EA21FBE8-89CF-4497-828B-8699C924C3FE}" dt="2023-11-21T09:46:01.557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A21FBE8-89CF-4497-828B-8699C924C3FE}" dt="2023-11-21T10:29:00.401" v="51" actId="6549"/>
        <pc:sldMkLst>
          <pc:docMk/>
          <pc:sldMk cId="884780783" sldId="269"/>
        </pc:sldMkLst>
        <pc:spChg chg="mod">
          <ac:chgData name="Dongju kim" userId="a637c5ad9c8e7177" providerId="LiveId" clId="{EA21FBE8-89CF-4497-828B-8699C924C3FE}" dt="2023-11-21T09:48:16.770" v="31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14.558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39.75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09:48:04.032" v="29" actId="20577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09:46:41.956" v="8" actId="478"/>
          <ac:spMkLst>
            <pc:docMk/>
            <pc:sldMk cId="884780783" sldId="269"/>
            <ac:spMk id="6" creationId="{3FE3B37A-CFB4-4E10-8EFE-75579155B4C9}"/>
          </ac:spMkLst>
        </pc:spChg>
        <pc:spChg chg="add mod">
          <ac:chgData name="Dongju kim" userId="a637c5ad9c8e7177" providerId="LiveId" clId="{EA21FBE8-89CF-4497-828B-8699C924C3FE}" dt="2023-11-21T10:29:00.401" v="51" actId="6549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EA21FBE8-89CF-4497-828B-8699C924C3FE}" dt="2023-11-21T10:27:58.212" v="42" actId="122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981984477" sldId="270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981984477" sldId="270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EA21FBE8-89CF-4497-828B-8699C924C3FE}" dt="2023-11-21T10:31:55.289" v="72" actId="6549"/>
        <pc:sldMkLst>
          <pc:docMk/>
          <pc:sldMk cId="3363482104" sldId="270"/>
        </pc:sldMkLst>
        <pc:spChg chg="mod">
          <ac:chgData name="Dongju kim" userId="a637c5ad9c8e7177" providerId="LiveId" clId="{EA21FBE8-89CF-4497-828B-8699C924C3FE}" dt="2023-11-21T10:31:15.827" v="56" actId="14100"/>
          <ac:spMkLst>
            <pc:docMk/>
            <pc:sldMk cId="3363482104" sldId="270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10:31:55.289" v="72" actId="6549"/>
          <ac:spMkLst>
            <pc:docMk/>
            <pc:sldMk cId="3363482104" sldId="270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1:24.766" v="58" actId="14100"/>
          <ac:spMkLst>
            <pc:docMk/>
            <pc:sldMk cId="3363482104" sldId="270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10:31:35.807" v="60" actId="478"/>
          <ac:spMkLst>
            <pc:docMk/>
            <pc:sldMk cId="3363482104" sldId="270"/>
            <ac:spMk id="8" creationId="{8734B17C-2DC1-49ED-EE9B-E71085B6B236}"/>
          </ac:spMkLst>
        </pc:spChg>
        <pc:graphicFrameChg chg="del">
          <ac:chgData name="Dongju kim" userId="a637c5ad9c8e7177" providerId="LiveId" clId="{EA21FBE8-89CF-4497-828B-8699C924C3FE}" dt="2023-11-21T10:31:34.052" v="59" actId="478"/>
          <ac:graphicFrameMkLst>
            <pc:docMk/>
            <pc:sldMk cId="3363482104" sldId="270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EA21FBE8-89CF-4497-828B-8699C924C3FE}" dt="2023-11-21T10:32:22.432" v="78" actId="6549"/>
        <pc:sldMkLst>
          <pc:docMk/>
          <pc:sldMk cId="817091048" sldId="271"/>
        </pc:sldMkLst>
        <pc:spChg chg="mod">
          <ac:chgData name="Dongju kim" userId="a637c5ad9c8e7177" providerId="LiveId" clId="{EA21FBE8-89CF-4497-828B-8699C924C3FE}" dt="2023-11-21T10:32:22.432" v="78" actId="6549"/>
          <ac:spMkLst>
            <pc:docMk/>
            <pc:sldMk cId="817091048" sldId="271"/>
            <ac:spMk id="4" creationId="{D7FACFDD-63BE-9604-ECE2-5DB526F7BA15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3168910591" sldId="271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3168910591" sldId="271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3:52.953" v="98" actId="20577"/>
        <pc:sldMkLst>
          <pc:docMk/>
          <pc:sldMk cId="1256411068" sldId="272"/>
        </pc:sldMkLst>
        <pc:spChg chg="mod">
          <ac:chgData name="Dongju kim" userId="a637c5ad9c8e7177" providerId="LiveId" clId="{EA21FBE8-89CF-4497-828B-8699C924C3FE}" dt="2023-11-21T10:33:52.953" v="98" actId="20577"/>
          <ac:spMkLst>
            <pc:docMk/>
            <pc:sldMk cId="1256411068" sldId="272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2:56.324" v="82" actId="14100"/>
          <ac:spMkLst>
            <pc:docMk/>
            <pc:sldMk cId="1256411068" sldId="272"/>
            <ac:spMk id="5" creationId="{37EB967D-0487-02BA-F96D-5327239CCA39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1287998871" sldId="272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1287998871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5:04.975" v="134" actId="5793"/>
        <pc:sldMkLst>
          <pc:docMk/>
          <pc:sldMk cId="2370886931" sldId="273"/>
        </pc:sldMkLst>
        <pc:spChg chg="mod">
          <ac:chgData name="Dongju kim" userId="a637c5ad9c8e7177" providerId="LiveId" clId="{EA21FBE8-89CF-4497-828B-8699C924C3FE}" dt="2023-11-21T10:35:04.975" v="134" actId="5793"/>
          <ac:spMkLst>
            <pc:docMk/>
            <pc:sldMk cId="2370886931" sldId="273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4:28.773" v="100"/>
          <ac:spMkLst>
            <pc:docMk/>
            <pc:sldMk cId="2370886931" sldId="273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EA21FBE8-89CF-4497-828B-8699C924C3FE}" dt="2023-11-21T10:36:00.137" v="146" actId="1037"/>
        <pc:sldMkLst>
          <pc:docMk/>
          <pc:sldMk cId="3383767403" sldId="274"/>
        </pc:sldMkLst>
        <pc:spChg chg="del">
          <ac:chgData name="Dongju kim" userId="a637c5ad9c8e7177" providerId="LiveId" clId="{EA21FBE8-89CF-4497-828B-8699C924C3FE}" dt="2023-11-21T10:35:37.248" v="136" actId="478"/>
          <ac:spMkLst>
            <pc:docMk/>
            <pc:sldMk cId="3383767403" sldId="274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5:53.840" v="145" actId="6549"/>
          <ac:spMkLst>
            <pc:docMk/>
            <pc:sldMk cId="3383767403" sldId="274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00.137" v="146" actId="1037"/>
          <ac:spMkLst>
            <pc:docMk/>
            <pc:sldMk cId="3383767403" sldId="274"/>
            <ac:spMk id="8" creationId="{7918CAFD-B5F3-BD98-1A85-B7A5D266CDEB}"/>
          </ac:spMkLst>
        </pc:spChg>
        <pc:grpChg chg="add mod">
          <ac:chgData name="Dongju kim" userId="a637c5ad9c8e7177" providerId="LiveId" clId="{EA21FBE8-89CF-4497-828B-8699C924C3FE}" dt="2023-11-21T10:35:37.524" v="137"/>
          <ac:grpSpMkLst>
            <pc:docMk/>
            <pc:sldMk cId="3383767403" sldId="274"/>
            <ac:grpSpMk id="6" creationId="{12137D74-0C9A-D5DE-B943-2A6838182173}"/>
          </ac:grpSpMkLst>
        </pc:grpChg>
      </pc:sldChg>
      <pc:sldChg chg="modSp add mod">
        <pc:chgData name="Dongju kim" userId="a637c5ad9c8e7177" providerId="LiveId" clId="{EA21FBE8-89CF-4497-828B-8699C924C3FE}" dt="2023-11-21T10:36:59.924" v="161" actId="14100"/>
        <pc:sldMkLst>
          <pc:docMk/>
          <pc:sldMk cId="3779313141" sldId="275"/>
        </pc:sldMkLst>
        <pc:spChg chg="mod">
          <ac:chgData name="Dongju kim" userId="a637c5ad9c8e7177" providerId="LiveId" clId="{EA21FBE8-89CF-4497-828B-8699C924C3FE}" dt="2023-11-21T10:36:59.924" v="161" actId="14100"/>
          <ac:spMkLst>
            <pc:docMk/>
            <pc:sldMk cId="3779313141" sldId="275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14.315" v="150"/>
          <ac:spMkLst>
            <pc:docMk/>
            <pc:sldMk cId="3779313141" sldId="275"/>
            <ac:spMk id="8" creationId="{7918CAFD-B5F3-BD98-1A85-B7A5D266CDEB}"/>
          </ac:spMkLst>
        </pc:spChg>
        <pc:grpChg chg="mod">
          <ac:chgData name="Dongju kim" userId="a637c5ad9c8e7177" providerId="LiveId" clId="{EA21FBE8-89CF-4497-828B-8699C924C3FE}" dt="2023-11-21T10:36:26.880" v="155" actId="14100"/>
          <ac:grpSpMkLst>
            <pc:docMk/>
            <pc:sldMk cId="3779313141" sldId="275"/>
            <ac:grpSpMk id="6" creationId="{12137D74-0C9A-D5DE-B943-2A6838182173}"/>
          </ac:grpSpMkLst>
        </pc:grpChg>
      </pc:sldChg>
    </pc:docChg>
  </pc:docChgLst>
  <pc:docChgLst>
    <pc:chgData name="Dongju kim" userId="a637c5ad9c8e7177" providerId="LiveId" clId="{BC7A5166-34CA-41FA-9C3D-BAD237687910}"/>
    <pc:docChg chg="undo custSel addSld delSld modSld sldOrd">
      <pc:chgData name="Dongju kim" userId="a637c5ad9c8e7177" providerId="LiveId" clId="{BC7A5166-34CA-41FA-9C3D-BAD237687910}" dt="2023-11-22T10:54:23.578" v="60" actId="20577"/>
      <pc:docMkLst>
        <pc:docMk/>
      </pc:docMkLst>
      <pc:sldChg chg="modSp mod">
        <pc:chgData name="Dongju kim" userId="a637c5ad9c8e7177" providerId="LiveId" clId="{BC7A5166-34CA-41FA-9C3D-BAD237687910}" dt="2023-11-22T10:49:11.011" v="1"/>
        <pc:sldMkLst>
          <pc:docMk/>
          <pc:sldMk cId="3779494914" sldId="257"/>
        </pc:sldMkLst>
        <pc:spChg chg="mod">
          <ac:chgData name="Dongju kim" userId="a637c5ad9c8e7177" providerId="LiveId" clId="{BC7A5166-34CA-41FA-9C3D-BAD237687910}" dt="2023-11-22T10:49:06.29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BC7A5166-34CA-41FA-9C3D-BAD237687910}" dt="2023-11-22T10:49:11.01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BC7A5166-34CA-41FA-9C3D-BAD237687910}" dt="2023-11-22T10:49:20.970" v="2"/>
        <pc:sldMkLst>
          <pc:docMk/>
          <pc:sldMk cId="2795672102" sldId="260"/>
        </pc:sldMkLst>
        <pc:spChg chg="mod">
          <ac:chgData name="Dongju kim" userId="a637c5ad9c8e7177" providerId="LiveId" clId="{BC7A5166-34CA-41FA-9C3D-BAD237687910}" dt="2023-11-22T10:49:20.970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BC7A5166-34CA-41FA-9C3D-BAD237687910}" dt="2023-11-22T10:52:05.142" v="18" actId="14100"/>
        <pc:sldMkLst>
          <pc:docMk/>
          <pc:sldMk cId="884780783" sldId="269"/>
        </pc:sldMkLst>
        <pc:spChg chg="mod">
          <ac:chgData name="Dongju kim" userId="a637c5ad9c8e7177" providerId="LiveId" clId="{BC7A5166-34CA-41FA-9C3D-BAD237687910}" dt="2023-11-22T10:50:59.397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0:49.411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1:24.951" v="9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1:19.413" v="8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2:05.142" v="18" actId="14100"/>
          <ac:spMkLst>
            <pc:docMk/>
            <pc:sldMk cId="884780783" sldId="269"/>
            <ac:spMk id="8" creationId="{8734B17C-2DC1-49ED-EE9B-E71085B6B236}"/>
          </ac:spMkLst>
        </pc:spChg>
      </pc:sldChg>
      <pc:sldChg chg="modSp add mod">
        <pc:chgData name="Dongju kim" userId="a637c5ad9c8e7177" providerId="LiveId" clId="{BC7A5166-34CA-41FA-9C3D-BAD237687910}" dt="2023-11-22T10:54:23.578" v="60" actId="20577"/>
        <pc:sldMkLst>
          <pc:docMk/>
          <pc:sldMk cId="1563579939" sldId="270"/>
        </pc:sldMkLst>
        <pc:spChg chg="mod">
          <ac:chgData name="Dongju kim" userId="a637c5ad9c8e7177" providerId="LiveId" clId="{BC7A5166-34CA-41FA-9C3D-BAD237687910}" dt="2023-11-22T10:52:22.443" v="23" actId="14100"/>
          <ac:spMkLst>
            <pc:docMk/>
            <pc:sldMk cId="1563579939" sldId="270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4:00.870" v="53"/>
          <ac:spMkLst>
            <pc:docMk/>
            <pc:sldMk cId="1563579939" sldId="270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3:54.088" v="52"/>
          <ac:spMkLst>
            <pc:docMk/>
            <pc:sldMk cId="1563579939" sldId="270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4:23.578" v="60" actId="20577"/>
          <ac:spMkLst>
            <pc:docMk/>
            <pc:sldMk cId="1563579939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267213831" sldId="270"/>
        </pc:sldMkLst>
      </pc:sldChg>
      <pc:sldChg chg="modSp add mod ord">
        <pc:chgData name="Dongju kim" userId="a637c5ad9c8e7177" providerId="LiveId" clId="{BC7A5166-34CA-41FA-9C3D-BAD237687910}" dt="2023-11-22T10:53:42.942" v="51"/>
        <pc:sldMkLst>
          <pc:docMk/>
          <pc:sldMk cId="84477876" sldId="271"/>
        </pc:sldMkLst>
        <pc:spChg chg="mod">
          <ac:chgData name="Dongju kim" userId="a637c5ad9c8e7177" providerId="LiveId" clId="{BC7A5166-34CA-41FA-9C3D-BAD237687910}" dt="2023-11-22T10:53:33.530" v="47" actId="6549"/>
          <ac:spMkLst>
            <pc:docMk/>
            <pc:sldMk cId="84477876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58415401" sldId="271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32914733" sldId="272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4106990364" sldId="273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671764215" sldId="274"/>
        </pc:sldMkLst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84DED3C-9263-4F23-9386-7EBFD0F1EC55}"/>
    <pc:docChg chg="undo custSel addSld delSld modSld">
      <pc:chgData name="Dongju kim" userId="a637c5ad9c8e7177" providerId="LiveId" clId="{284DED3C-9263-4F23-9386-7EBFD0F1EC55}" dt="2023-11-21T11:04:50.278" v="126" actId="6549"/>
      <pc:docMkLst>
        <pc:docMk/>
      </pc:docMkLst>
      <pc:sldChg chg="modSp mod">
        <pc:chgData name="Dongju kim" userId="a637c5ad9c8e7177" providerId="LiveId" clId="{284DED3C-9263-4F23-9386-7EBFD0F1EC55}" dt="2023-11-21T10:58:14.658" v="1"/>
        <pc:sldMkLst>
          <pc:docMk/>
          <pc:sldMk cId="3779494914" sldId="257"/>
        </pc:sldMkLst>
        <pc:spChg chg="mod">
          <ac:chgData name="Dongju kim" userId="a637c5ad9c8e7177" providerId="LiveId" clId="{284DED3C-9263-4F23-9386-7EBFD0F1EC55}" dt="2023-11-21T10:58:08.95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14.65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84DED3C-9263-4F23-9386-7EBFD0F1EC55}" dt="2023-11-21T10:58:26.037" v="2"/>
        <pc:sldMkLst>
          <pc:docMk/>
          <pc:sldMk cId="2795672102" sldId="260"/>
        </pc:sldMkLst>
        <pc:spChg chg="mod">
          <ac:chgData name="Dongju kim" userId="a637c5ad9c8e7177" providerId="LiveId" clId="{284DED3C-9263-4F23-9386-7EBFD0F1EC55}" dt="2023-11-21T10:58:26.037" v="2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284DED3C-9263-4F23-9386-7EBFD0F1EC55}" dt="2023-11-21T10:59:39.132" v="15" actId="1076"/>
        <pc:sldMkLst>
          <pc:docMk/>
          <pc:sldMk cId="884780783" sldId="269"/>
        </pc:sldMkLst>
        <pc:spChg chg="mod">
          <ac:chgData name="Dongju kim" userId="a637c5ad9c8e7177" providerId="LiveId" clId="{284DED3C-9263-4F23-9386-7EBFD0F1EC55}" dt="2023-11-21T10:58:34.24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59.24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8:53.427" v="6" actId="14100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0:59:39.132" v="15" actId="1076"/>
          <ac:spMkLst>
            <pc:docMk/>
            <pc:sldMk cId="884780783" sldId="269"/>
            <ac:spMk id="8" creationId="{8734B17C-2DC1-49ED-EE9B-E71085B6B236}"/>
          </ac:spMkLst>
        </pc:spChg>
        <pc:graphicFrameChg chg="del">
          <ac:chgData name="Dongju kim" userId="a637c5ad9c8e7177" providerId="LiveId" clId="{284DED3C-9263-4F23-9386-7EBFD0F1EC55}" dt="2023-11-21T10:59:02.127" v="8" actId="478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284DED3C-9263-4F23-9386-7EBFD0F1EC55}" dt="2023-11-21T11:00:39.392" v="25" actId="6549"/>
        <pc:sldMkLst>
          <pc:docMk/>
          <pc:sldMk cId="2267213831" sldId="270"/>
        </pc:sldMkLst>
        <pc:spChg chg="mod">
          <ac:chgData name="Dongju kim" userId="a637c5ad9c8e7177" providerId="LiveId" clId="{284DED3C-9263-4F23-9386-7EBFD0F1EC55}" dt="2023-11-21T10:59:57.642" v="19"/>
          <ac:spMkLst>
            <pc:docMk/>
            <pc:sldMk cId="2267213831" sldId="270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9:52.965" v="18" actId="14100"/>
          <ac:spMkLst>
            <pc:docMk/>
            <pc:sldMk cId="2267213831" sldId="270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0:39.392" v="25" actId="6549"/>
          <ac:spMkLst>
            <pc:docMk/>
            <pc:sldMk cId="2267213831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63482104" sldId="270"/>
        </pc:sldMkLst>
      </pc:sldChg>
      <pc:sldChg chg="addSp modSp add mod">
        <pc:chgData name="Dongju kim" userId="a637c5ad9c8e7177" providerId="LiveId" clId="{284DED3C-9263-4F23-9386-7EBFD0F1EC55}" dt="2023-11-21T11:01:41.239" v="90" actId="14100"/>
        <pc:sldMkLst>
          <pc:docMk/>
          <pc:sldMk cId="158415401" sldId="271"/>
        </pc:sldMkLst>
        <pc:spChg chg="mod">
          <ac:chgData name="Dongju kim" userId="a637c5ad9c8e7177" providerId="LiveId" clId="{284DED3C-9263-4F23-9386-7EBFD0F1EC55}" dt="2023-11-21T11:01:10.474" v="82" actId="20577"/>
          <ac:spMkLst>
            <pc:docMk/>
            <pc:sldMk cId="158415401" sldId="271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0:50.811" v="27"/>
          <ac:spMkLst>
            <pc:docMk/>
            <pc:sldMk cId="158415401" sldId="271"/>
            <ac:spMk id="5" creationId="{37EB967D-0487-02BA-F96D-5327239CCA39}"/>
          </ac:spMkLst>
        </pc:spChg>
        <pc:spChg chg="add mod">
          <ac:chgData name="Dongju kim" userId="a637c5ad9c8e7177" providerId="LiveId" clId="{284DED3C-9263-4F23-9386-7EBFD0F1EC55}" dt="2023-11-21T11:01:41.239" v="90" actId="14100"/>
          <ac:spMkLst>
            <pc:docMk/>
            <pc:sldMk cId="158415401" sldId="271"/>
            <ac:spMk id="6" creationId="{DC0EE5D7-87E9-B16D-C3FC-CD65278396F5}"/>
          </ac:spMkLst>
        </pc:spChg>
        <pc:spChg chg="mod">
          <ac:chgData name="Dongju kim" userId="a637c5ad9c8e7177" providerId="LiveId" clId="{284DED3C-9263-4F23-9386-7EBFD0F1EC55}" dt="2023-11-21T11:01:27.032" v="86" actId="1076"/>
          <ac:spMkLst>
            <pc:docMk/>
            <pc:sldMk cId="158415401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817091048" sldId="271"/>
        </pc:sldMkLst>
      </pc:sldChg>
      <pc:sldChg chg="delSp modSp add mod">
        <pc:chgData name="Dongju kim" userId="a637c5ad9c8e7177" providerId="LiveId" clId="{284DED3C-9263-4F23-9386-7EBFD0F1EC55}" dt="2023-11-21T11:02:40.376" v="105" actId="6549"/>
        <pc:sldMkLst>
          <pc:docMk/>
          <pc:sldMk cId="132914733" sldId="272"/>
        </pc:sldMkLst>
        <pc:spChg chg="mod">
          <ac:chgData name="Dongju kim" userId="a637c5ad9c8e7177" providerId="LiveId" clId="{284DED3C-9263-4F23-9386-7EBFD0F1EC55}" dt="2023-11-21T11:02:40.376" v="105" actId="6549"/>
          <ac:spMkLst>
            <pc:docMk/>
            <pc:sldMk cId="132914733" sldId="272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2:03.528" v="94"/>
          <ac:spMkLst>
            <pc:docMk/>
            <pc:sldMk cId="132914733" sldId="272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2:26.006" v="102" actId="6549"/>
          <ac:spMkLst>
            <pc:docMk/>
            <pc:sldMk cId="132914733" sldId="272"/>
            <ac:spMk id="6" creationId="{DC0EE5D7-87E9-B16D-C3FC-CD65278396F5}"/>
          </ac:spMkLst>
        </pc:spChg>
        <pc:spChg chg="del">
          <ac:chgData name="Dongju kim" userId="a637c5ad9c8e7177" providerId="LiveId" clId="{284DED3C-9263-4F23-9386-7EBFD0F1EC55}" dt="2023-11-21T11:02:13.439" v="96" actId="478"/>
          <ac:spMkLst>
            <pc:docMk/>
            <pc:sldMk cId="132914733" sldId="272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1256411068" sldId="272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2370886931" sldId="273"/>
        </pc:sldMkLst>
      </pc:sldChg>
      <pc:sldChg chg="delSp modSp add mod">
        <pc:chgData name="Dongju kim" userId="a637c5ad9c8e7177" providerId="LiveId" clId="{284DED3C-9263-4F23-9386-7EBFD0F1EC55}" dt="2023-11-21T11:04:22.830" v="114" actId="478"/>
        <pc:sldMkLst>
          <pc:docMk/>
          <pc:sldMk cId="4106990364" sldId="273"/>
        </pc:sldMkLst>
        <pc:spChg chg="mod">
          <ac:chgData name="Dongju kim" userId="a637c5ad9c8e7177" providerId="LiveId" clId="{284DED3C-9263-4F23-9386-7EBFD0F1EC55}" dt="2023-11-21T11:03:00.652" v="111" actId="14100"/>
          <ac:spMkLst>
            <pc:docMk/>
            <pc:sldMk cId="4106990364" sldId="273"/>
            <ac:spMk id="2" creationId="{00000000-0000-0000-0000-000000000000}"/>
          </ac:spMkLst>
        </pc:spChg>
        <pc:spChg chg="mod">
          <ac:chgData name="Dongju kim" userId="a637c5ad9c8e7177" providerId="LiveId" clId="{284DED3C-9263-4F23-9386-7EBFD0F1EC55}" dt="2023-11-21T11:04:18.643" v="113"/>
          <ac:spMkLst>
            <pc:docMk/>
            <pc:sldMk cId="4106990364" sldId="273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3:11.025" v="112"/>
          <ac:spMkLst>
            <pc:docMk/>
            <pc:sldMk cId="4106990364" sldId="273"/>
            <ac:spMk id="5" creationId="{37EB967D-0487-02BA-F96D-5327239CCA39}"/>
          </ac:spMkLst>
        </pc:spChg>
        <pc:spChg chg="del">
          <ac:chgData name="Dongju kim" userId="a637c5ad9c8e7177" providerId="LiveId" clId="{284DED3C-9263-4F23-9386-7EBFD0F1EC55}" dt="2023-11-21T11:04:22.830" v="114" actId="478"/>
          <ac:spMkLst>
            <pc:docMk/>
            <pc:sldMk cId="4106990364" sldId="273"/>
            <ac:spMk id="6" creationId="{DC0EE5D7-87E9-B16D-C3FC-CD65278396F5}"/>
          </ac:spMkLst>
        </pc:spChg>
      </pc:sldChg>
      <pc:sldChg chg="addSp delSp modSp add mod">
        <pc:chgData name="Dongju kim" userId="a637c5ad9c8e7177" providerId="LiveId" clId="{284DED3C-9263-4F23-9386-7EBFD0F1EC55}" dt="2023-11-21T11:04:50.278" v="126" actId="6549"/>
        <pc:sldMkLst>
          <pc:docMk/>
          <pc:sldMk cId="2671764215" sldId="274"/>
        </pc:sldMkLst>
        <pc:spChg chg="del">
          <ac:chgData name="Dongju kim" userId="a637c5ad9c8e7177" providerId="LiveId" clId="{284DED3C-9263-4F23-9386-7EBFD0F1EC55}" dt="2023-11-21T11:04:30.871" v="116" actId="478"/>
          <ac:spMkLst>
            <pc:docMk/>
            <pc:sldMk cId="2671764215" sldId="274"/>
            <ac:spMk id="4" creationId="{D7FACFDD-63BE-9604-ECE2-5DB526F7BA15}"/>
          </ac:spMkLst>
        </pc:spChg>
        <pc:spChg chg="add mod">
          <ac:chgData name="Dongju kim" userId="a637c5ad9c8e7177" providerId="LiveId" clId="{284DED3C-9263-4F23-9386-7EBFD0F1EC55}" dt="2023-11-21T11:04:50.278" v="126" actId="6549"/>
          <ac:spMkLst>
            <pc:docMk/>
            <pc:sldMk cId="2671764215" sldId="274"/>
            <ac:spMk id="6" creationId="{5EB48388-3AEA-515C-6564-60B16CF271DF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83767403" sldId="274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779313141" sldId="275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9570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3185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66235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8423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182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9495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23070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프로필 타임라인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데이터 읽기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데이터 정렬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프로필 타임라인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4679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데이터 읽기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where()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메서드는 필터링할 필드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비교 연산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값의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가지 매개변수를 사용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쿼리 연산자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graphicFrame>
        <p:nvGraphicFramePr>
          <p:cNvPr id="6" name="표 5">
            <a:extLst>
              <a:ext uri="{FF2B5EF4-FFF2-40B4-BE49-F238E27FC236}">
                <a16:creationId xmlns:a16="http://schemas.microsoft.com/office/drawing/2014/main" id="{58A1FCE5-4F60-CD33-5DCE-008B7E9C35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78650746"/>
              </p:ext>
            </p:extLst>
          </p:nvPr>
        </p:nvGraphicFramePr>
        <p:xfrm>
          <a:off x="3842657" y="2740021"/>
          <a:ext cx="4506686" cy="146304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1727200">
                  <a:extLst>
                    <a:ext uri="{9D8B030D-6E8A-4147-A177-3AD203B41FA5}">
                      <a16:colId xmlns:a16="http://schemas.microsoft.com/office/drawing/2014/main" val="635305493"/>
                    </a:ext>
                  </a:extLst>
                </a:gridCol>
                <a:gridCol w="2779486">
                  <a:extLst>
                    <a:ext uri="{9D8B030D-6E8A-4147-A177-3AD203B41FA5}">
                      <a16:colId xmlns:a16="http://schemas.microsoft.com/office/drawing/2014/main" val="119846399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&lt; </a:t>
                      </a:r>
                      <a:r>
                        <a:rPr lang="ko-KR" altLang="en-US" dirty="0"/>
                        <a:t>미만</a:t>
                      </a:r>
                    </a:p>
                    <a:p>
                      <a:pPr latinLnBrk="1"/>
                      <a:r>
                        <a:rPr lang="en-US" altLang="ko-KR" dirty="0"/>
                        <a:t>&lt;= </a:t>
                      </a:r>
                      <a:r>
                        <a:rPr lang="ko-KR" altLang="en-US" dirty="0"/>
                        <a:t>작거나 같음</a:t>
                      </a:r>
                    </a:p>
                    <a:p>
                      <a:pPr latinLnBrk="1"/>
                      <a:r>
                        <a:rPr lang="en-US" altLang="ko-KR" dirty="0"/>
                        <a:t>== </a:t>
                      </a:r>
                      <a:r>
                        <a:rPr lang="ko-KR" altLang="en-US" dirty="0"/>
                        <a:t>같음</a:t>
                      </a:r>
                    </a:p>
                    <a:p>
                      <a:pPr latinLnBrk="1"/>
                      <a:r>
                        <a:rPr lang="en-US" altLang="ko-KR" dirty="0"/>
                        <a:t>&gt; </a:t>
                      </a:r>
                      <a:r>
                        <a:rPr lang="ko-KR" altLang="en-US" dirty="0"/>
                        <a:t>보다 큼</a:t>
                      </a:r>
                    </a:p>
                    <a:p>
                      <a:pPr latinLnBrk="1"/>
                      <a:r>
                        <a:rPr lang="en-US" altLang="ko-KR" dirty="0"/>
                        <a:t>&gt;= </a:t>
                      </a:r>
                      <a:r>
                        <a:rPr lang="ko-KR" altLang="en-US" dirty="0"/>
                        <a:t>이상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!= </a:t>
                      </a:r>
                      <a:r>
                        <a:rPr lang="ko-KR" altLang="en-US" dirty="0"/>
                        <a:t>같지 않음</a:t>
                      </a:r>
                    </a:p>
                    <a:p>
                      <a:pPr latinLnBrk="1"/>
                      <a:r>
                        <a:rPr lang="en-US" altLang="ko-KR" dirty="0"/>
                        <a:t>array-contains</a:t>
                      </a:r>
                    </a:p>
                    <a:p>
                      <a:pPr latinLnBrk="1"/>
                      <a:r>
                        <a:rPr lang="en-US" altLang="ko-KR" dirty="0"/>
                        <a:t>array-contains-any</a:t>
                      </a:r>
                    </a:p>
                    <a:p>
                      <a:pPr latinLnBrk="1"/>
                      <a:r>
                        <a:rPr lang="en-US" altLang="ko-KR" dirty="0"/>
                        <a:t>in</a:t>
                      </a:r>
                    </a:p>
                    <a:p>
                      <a:pPr latinLnBrk="1"/>
                      <a:r>
                        <a:rPr lang="en-US" altLang="ko-KR" dirty="0"/>
                        <a:t>not-in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54596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4679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데이터 읽기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where()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메서드는 필터링할 필드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비교 연산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값의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가지 매개변수를 사용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쿼리 연산자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6E07-2F6E-4E9E-C30E-668D6E7C5E57}"/>
              </a:ext>
            </a:extLst>
          </p:cNvPr>
          <p:cNvSpPr/>
          <p:nvPr/>
        </p:nvSpPr>
        <p:spPr>
          <a:xfrm>
            <a:off x="2032000" y="2677885"/>
            <a:ext cx="8127999" cy="10940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stateQuery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"state"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"=="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populationQuery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"population"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"&lt;"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100000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nameQuery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"&gt;="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"San Francisco"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4899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5284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데이터 정렬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orderBy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사용하여 데이터의 정렬 순서를 지정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limit()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사용하여 검색된 문서 수를 제한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데이터 정렬 및 제한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6E07-2F6E-4E9E-C30E-668D6E7C5E57}"/>
              </a:ext>
            </a:extLst>
          </p:cNvPr>
          <p:cNvSpPr/>
          <p:nvPr/>
        </p:nvSpPr>
        <p:spPr>
          <a:xfrm>
            <a:off x="2032000" y="3110592"/>
            <a:ext cx="8127999" cy="10940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query,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limit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limit(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34920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5284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데이터 정렬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내림차순으로 정렬하여 마지막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3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개 도시를 가져올 수도 있다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데이터 정렬 및 제한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6E07-2F6E-4E9E-C30E-668D6E7C5E57}"/>
              </a:ext>
            </a:extLst>
          </p:cNvPr>
          <p:cNvSpPr/>
          <p:nvPr/>
        </p:nvSpPr>
        <p:spPr>
          <a:xfrm>
            <a:off x="2032000" y="2669720"/>
            <a:ext cx="8127999" cy="10940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query,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limit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"name"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"desc"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limit(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15304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5284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데이터 정렬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잘못된 방법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: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서로 다른 필드에 범위 필터 및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1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차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orderBy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유의사항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6E07-2F6E-4E9E-C30E-668D6E7C5E57}"/>
              </a:ext>
            </a:extLst>
          </p:cNvPr>
          <p:cNvSpPr/>
          <p:nvPr/>
        </p:nvSpPr>
        <p:spPr>
          <a:xfrm>
            <a:off x="2032000" y="2669720"/>
            <a:ext cx="8127999" cy="10940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query, where,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"population"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"&gt;"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100000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"country"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79855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타임라인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5284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데이터 정렬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올바른 방법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: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동일한 필드에 범위 필터 및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orderBy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유의사항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60CD6E07-2F6E-4E9E-C30E-668D6E7C5E57}"/>
              </a:ext>
            </a:extLst>
          </p:cNvPr>
          <p:cNvSpPr/>
          <p:nvPr/>
        </p:nvSpPr>
        <p:spPr>
          <a:xfrm>
            <a:off x="2032000" y="2669720"/>
            <a:ext cx="8401957" cy="10940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query, where,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 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"population"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"&gt;"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100000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orderBy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"population"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568124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1784</TotalTime>
  <Words>925</Words>
  <Application>Microsoft Office PowerPoint</Application>
  <PresentationFormat>와이드스크린</PresentationFormat>
  <Paragraphs>119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ONE 모바일고딕 Title</vt:lpstr>
      <vt:lpstr>맑은 고딕</vt:lpstr>
      <vt:lpstr>G마켓 산스 Bold</vt:lpstr>
      <vt:lpstr>ONE 모바일고딕 Bold</vt:lpstr>
      <vt:lpstr>Consolas</vt:lpstr>
      <vt:lpstr>Arial</vt:lpstr>
      <vt:lpstr>Office 테마</vt:lpstr>
      <vt:lpstr>React와 Firebase로  시작하는 웹 프로그래밍</vt:lpstr>
      <vt:lpstr>PowerPoint 프레젠테이션</vt:lpstr>
      <vt:lpstr>프로필 타임라인</vt:lpstr>
      <vt:lpstr>프로필 타임라인</vt:lpstr>
      <vt:lpstr>프로필 타임라인</vt:lpstr>
      <vt:lpstr>프로필 타임라인</vt:lpstr>
      <vt:lpstr>프로필 타임라인</vt:lpstr>
      <vt:lpstr>프로필 타임라인</vt:lpstr>
      <vt:lpstr>프로필 타임라인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74</cp:revision>
  <cp:lastPrinted>2021-11-30T05:26:28Z</cp:lastPrinted>
  <dcterms:created xsi:type="dcterms:W3CDTF">2021-11-30T00:54:57Z</dcterms:created>
  <dcterms:modified xsi:type="dcterms:W3CDTF">2023-11-22T16:27:40Z</dcterms:modified>
</cp:coreProperties>
</file>

<file path=docProps/thumbnail.jpeg>
</file>